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Default Extension="wdp" ContentType="image/vnd.ms-photo"/>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4" r:id="rId2"/>
    <p:sldId id="256" r:id="rId3"/>
    <p:sldId id="273" r:id="rId4"/>
    <p:sldId id="257" r:id="rId5"/>
    <p:sldId id="258" r:id="rId6"/>
    <p:sldId id="260" r:id="rId7"/>
    <p:sldId id="274" r:id="rId8"/>
    <p:sldId id="261" r:id="rId9"/>
    <p:sldId id="262" r:id="rId10"/>
    <p:sldId id="265" r:id="rId11"/>
    <p:sldId id="266" r:id="rId12"/>
    <p:sldId id="267" r:id="rId13"/>
    <p:sldId id="269" r:id="rId14"/>
    <p:sldId id="270" r:id="rId15"/>
    <p:sldId id="271" r:id="rId16"/>
    <p:sldId id="272" r:id="rId17"/>
    <p:sldId id="263" r:id="rId18"/>
    <p:sldId id="26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4660"/>
  </p:normalViewPr>
  <p:slideViewPr>
    <p:cSldViewPr snapToGrid="0">
      <p:cViewPr>
        <p:scale>
          <a:sx n="70" d="100"/>
          <a:sy n="70" d="100"/>
        </p:scale>
        <p:origin x="-744" y="-144"/>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2.wdp>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smtClean="0"/>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ECAEEC2-0B7F-4798-8BC8-A313F5918DB3}" type="datetimeFigureOut">
              <a:rPr lang="en-IN" smtClean="0"/>
              <a:pPr/>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39991282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ECAEEC2-0B7F-4798-8BC8-A313F5918DB3}" type="datetimeFigureOut">
              <a:rPr lang="en-IN" smtClean="0"/>
              <a:pPr/>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1349108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ECAEEC2-0B7F-4798-8BC8-A313F5918DB3}" type="datetimeFigureOut">
              <a:rPr lang="en-IN" smtClean="0"/>
              <a:pPr/>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2321474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ECAEEC2-0B7F-4798-8BC8-A313F5918DB3}" type="datetimeFigureOut">
              <a:rPr lang="en-IN" smtClean="0"/>
              <a:pPr/>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4008437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smtClean="0"/>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8593667" y="6272784"/>
            <a:ext cx="2644309" cy="365125"/>
          </a:xfrm>
        </p:spPr>
        <p:txBody>
          <a:bodyPr/>
          <a:lstStyle/>
          <a:p>
            <a:fld id="{EECAEEC2-0B7F-4798-8BC8-A313F5918DB3}" type="datetimeFigureOut">
              <a:rPr lang="en-IN" smtClean="0"/>
              <a:pPr/>
              <a:t>01-11-2023</a:t>
            </a:fld>
            <a:endParaRPr lang="en-IN"/>
          </a:p>
        </p:txBody>
      </p:sp>
      <p:sp>
        <p:nvSpPr>
          <p:cNvPr id="5" name="Footer Placeholder 4"/>
          <p:cNvSpPr>
            <a:spLocks noGrp="1"/>
          </p:cNvSpPr>
          <p:nvPr>
            <p:ph type="ftr" sz="quarter" idx="11"/>
          </p:nvPr>
        </p:nvSpPr>
        <p:spPr>
          <a:xfrm>
            <a:off x="2182708" y="6272784"/>
            <a:ext cx="6327648" cy="365125"/>
          </a:xfrm>
        </p:spPr>
        <p:txBody>
          <a:bodyPr/>
          <a:lstStyle/>
          <a:p>
            <a:endParaRPr lang="en-IN"/>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35977220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ECAEEC2-0B7F-4798-8BC8-A313F5918DB3}" type="datetimeFigureOut">
              <a:rPr lang="en-IN" smtClean="0"/>
              <a:pPr/>
              <a:t>01-11-2023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3231974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ECAEEC2-0B7F-4798-8BC8-A313F5918DB3}" type="datetimeFigureOut">
              <a:rPr lang="en-IN" smtClean="0"/>
              <a:pPr/>
              <a:t>01-11-2023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9504449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ECAEEC2-0B7F-4798-8BC8-A313F5918DB3}" type="datetimeFigureOut">
              <a:rPr lang="en-IN" smtClean="0"/>
              <a:pPr/>
              <a:t>01-11-2023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7306958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CAEEC2-0B7F-4798-8BC8-A313F5918DB3}" type="datetimeFigureOut">
              <a:rPr lang="en-IN" smtClean="0"/>
              <a:pPr/>
              <a:t>01-11-2023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2941183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EECAEEC2-0B7F-4798-8BC8-A313F5918DB3}" type="datetimeFigureOut">
              <a:rPr lang="en-IN" smtClean="0"/>
              <a:pPr/>
              <a:t>01-11-2023</a:t>
            </a:fld>
            <a:endParaRPr lang="en-IN"/>
          </a:p>
        </p:txBody>
      </p:sp>
      <p:sp>
        <p:nvSpPr>
          <p:cNvPr id="6" name="Footer Placeholder 5"/>
          <p:cNvSpPr>
            <a:spLocks noGrp="1"/>
          </p:cNvSpPr>
          <p:nvPr>
            <p:ph type="ftr" sz="quarter" idx="11"/>
          </p:nvPr>
        </p:nvSpPr>
        <p:spPr/>
        <p:txBody>
          <a:bodyPr/>
          <a:lstStyle/>
          <a:p>
            <a:endParaRPr lang="en-IN"/>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2775390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EECAEEC2-0B7F-4798-8BC8-A313F5918DB3}" type="datetimeFigureOut">
              <a:rPr lang="en-IN" smtClean="0"/>
              <a:pPr/>
              <a:t>01-11-2023</a:t>
            </a:fld>
            <a:endParaRPr lang="en-IN"/>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1188003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EECAEEC2-0B7F-4798-8BC8-A313F5918DB3}" type="datetimeFigureOut">
              <a:rPr lang="en-IN" smtClean="0"/>
              <a:pPr/>
              <a:t>01-11-2023</a:t>
            </a:fld>
            <a:endParaRPr lang="en-IN"/>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IN"/>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5A44ED0D-DD31-4CA7-92FB-711518B9BA2D}" type="slidenum">
              <a:rPr lang="en-IN" smtClean="0"/>
              <a:pPr/>
              <a:t>‹#›</a:t>
            </a:fld>
            <a:endParaRPr lang="en-IN"/>
          </a:p>
        </p:txBody>
      </p:sp>
    </p:spTree>
    <p:extLst>
      <p:ext uri="{BB962C8B-B14F-4D97-AF65-F5344CB8AC3E}">
        <p14:creationId xmlns="" xmlns:p14="http://schemas.microsoft.com/office/powerpoint/2010/main" val="28518392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801368" y="262564"/>
            <a:ext cx="10058400" cy="1609344"/>
          </a:xfrm>
        </p:spPr>
        <p:txBody>
          <a:bodyPr>
            <a:noAutofit/>
          </a:bodyPr>
          <a:lstStyle/>
          <a:p>
            <a:r>
              <a:rPr lang="en-IN" sz="6000" dirty="0" smtClean="0"/>
              <a:t>JKKN COLLEGE OF ENGINEERING AND TECHNOLOGY</a:t>
            </a:r>
            <a:endParaRPr lang="en-IN" sz="6000" dirty="0"/>
          </a:p>
        </p:txBody>
      </p:sp>
      <p:pic>
        <p:nvPicPr>
          <p:cNvPr id="7" name="Picture 6"/>
          <p:cNvPicPr>
            <a:picLocks noChangeAspect="1"/>
          </p:cNvPicPr>
          <p:nvPr/>
        </p:nvPicPr>
        <p:blipFill rotWithShape="1">
          <a:blip r:embed="rId2">
            <a:extLst>
              <a:ext uri="{28A0092B-C50C-407E-A947-70E740481C1C}">
                <a14:useLocalDpi xmlns="" xmlns:a14="http://schemas.microsoft.com/office/drawing/2010/main" val="0"/>
              </a:ext>
            </a:extLst>
          </a:blip>
          <a:srcRect t="14044" b="10443"/>
          <a:stretch/>
        </p:blipFill>
        <p:spPr>
          <a:xfrm>
            <a:off x="0" y="0"/>
            <a:ext cx="1850978" cy="1871908"/>
          </a:xfrm>
          <a:prstGeom prst="rect">
            <a:avLst/>
          </a:prstGeom>
        </p:spPr>
      </p:pic>
      <p:cxnSp>
        <p:nvCxnSpPr>
          <p:cNvPr id="11" name="Straight Connector 10"/>
          <p:cNvCxnSpPr/>
          <p:nvPr/>
        </p:nvCxnSpPr>
        <p:spPr>
          <a:xfrm flipV="1">
            <a:off x="0" y="1979112"/>
            <a:ext cx="12192000" cy="37578"/>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flipV="1">
            <a:off x="0" y="2016690"/>
            <a:ext cx="12192000" cy="37578"/>
          </a:xfrm>
          <a:prstGeom prst="line">
            <a:avLst/>
          </a:prstGeom>
        </p:spPr>
        <p:style>
          <a:lnRef idx="1">
            <a:schemeClr val="dk1"/>
          </a:lnRef>
          <a:fillRef idx="0">
            <a:schemeClr val="dk1"/>
          </a:fillRef>
          <a:effectRef idx="0">
            <a:schemeClr val="dk1"/>
          </a:effectRef>
          <a:fontRef idx="minor">
            <a:schemeClr val="tx1"/>
          </a:fontRef>
        </p:style>
      </p:cxnSp>
      <p:sp>
        <p:nvSpPr>
          <p:cNvPr id="13" name="TextBox 12"/>
          <p:cNvSpPr txBox="1"/>
          <p:nvPr/>
        </p:nvSpPr>
        <p:spPr>
          <a:xfrm>
            <a:off x="1202499" y="3244240"/>
            <a:ext cx="3361818" cy="2062103"/>
          </a:xfrm>
          <a:prstGeom prst="rect">
            <a:avLst/>
          </a:prstGeom>
          <a:noFill/>
        </p:spPr>
        <p:txBody>
          <a:bodyPr wrap="none" rtlCol="0">
            <a:spAutoFit/>
          </a:bodyPr>
          <a:lstStyle/>
          <a:p>
            <a:r>
              <a:rPr lang="en-IN" sz="3200" dirty="0" smtClean="0">
                <a:solidFill>
                  <a:schemeClr val="accent2">
                    <a:lumMod val="60000"/>
                    <a:lumOff val="40000"/>
                  </a:schemeClr>
                </a:solidFill>
              </a:rPr>
              <a:t>TEAM MEMBERS</a:t>
            </a:r>
          </a:p>
          <a:p>
            <a:pPr algn="ctr"/>
            <a:r>
              <a:rPr lang="en-IN" sz="2400" dirty="0" smtClean="0"/>
              <a:t>R.SANGEETHA</a:t>
            </a:r>
          </a:p>
          <a:p>
            <a:pPr algn="ctr"/>
            <a:r>
              <a:rPr lang="en-IN" sz="2400" dirty="0" smtClean="0"/>
              <a:t>M.VAISHNAVI</a:t>
            </a:r>
          </a:p>
          <a:p>
            <a:pPr algn="ctr"/>
            <a:r>
              <a:rPr lang="en-IN" sz="2400" dirty="0" smtClean="0"/>
              <a:t>B.DEEPIKASRI</a:t>
            </a:r>
          </a:p>
          <a:p>
            <a:pPr algn="ctr"/>
            <a:r>
              <a:rPr lang="en-IN" sz="2400" dirty="0" smtClean="0"/>
              <a:t>M.SRIMATHI</a:t>
            </a:r>
            <a:endParaRPr lang="en-IN" sz="2400" dirty="0"/>
          </a:p>
        </p:txBody>
      </p:sp>
      <p:sp>
        <p:nvSpPr>
          <p:cNvPr id="14" name="TextBox 13"/>
          <p:cNvSpPr txBox="1"/>
          <p:nvPr/>
        </p:nvSpPr>
        <p:spPr>
          <a:xfrm>
            <a:off x="6340258" y="3244240"/>
            <a:ext cx="4126772" cy="954107"/>
          </a:xfrm>
          <a:prstGeom prst="rect">
            <a:avLst/>
          </a:prstGeom>
          <a:noFill/>
        </p:spPr>
        <p:txBody>
          <a:bodyPr wrap="none" rtlCol="0">
            <a:spAutoFit/>
          </a:bodyPr>
          <a:lstStyle/>
          <a:p>
            <a:r>
              <a:rPr lang="en-IN" sz="3200" dirty="0" smtClean="0">
                <a:solidFill>
                  <a:schemeClr val="accent2">
                    <a:lumMod val="60000"/>
                    <a:lumOff val="40000"/>
                  </a:schemeClr>
                </a:solidFill>
              </a:rPr>
              <a:t>MENTOR NAME</a:t>
            </a:r>
          </a:p>
          <a:p>
            <a:pPr algn="ctr"/>
            <a:r>
              <a:rPr lang="en-IN" sz="2400" dirty="0" smtClean="0"/>
              <a:t>S.MURUGASHANKAR </a:t>
            </a:r>
            <a:r>
              <a:rPr lang="en-IN" sz="2000" dirty="0" smtClean="0"/>
              <a:t>AP/IT</a:t>
            </a:r>
            <a:r>
              <a:rPr lang="en-IN" sz="2400" dirty="0" smtClean="0"/>
              <a:t> </a:t>
            </a:r>
          </a:p>
        </p:txBody>
      </p:sp>
      <p:sp>
        <p:nvSpPr>
          <p:cNvPr id="15" name="Half Frame 14"/>
          <p:cNvSpPr/>
          <p:nvPr/>
        </p:nvSpPr>
        <p:spPr>
          <a:xfrm rot="10800000" flipH="1">
            <a:off x="22177" y="4198347"/>
            <a:ext cx="903312" cy="2655518"/>
          </a:xfrm>
          <a:prstGeom prst="half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 xmlns:p14="http://schemas.microsoft.com/office/powerpoint/2010/main" val="3881113646"/>
      </p:ext>
    </p:extLst>
  </p:cSld>
  <p:clrMapOvr>
    <a:masterClrMapping/>
  </p:clrMapOvr>
  <mc:AlternateContent xmlns:mc="http://schemas.openxmlformats.org/markup-compatibility/2006">
    <mc:Choice xmlns=""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9221" y="0"/>
            <a:ext cx="10058400" cy="1609344"/>
          </a:xfrm>
        </p:spPr>
        <p:txBody>
          <a:bodyPr/>
          <a:lstStyle/>
          <a:p>
            <a:r>
              <a:rPr lang="en-US" dirty="0" smtClean="0"/>
              <a:t>Load the dataset into pandas</a:t>
            </a:r>
            <a:endParaRPr lang="en-US" dirty="0"/>
          </a:p>
        </p:txBody>
      </p:sp>
      <p:pic>
        <p:nvPicPr>
          <p:cNvPr id="1027" name="Picture 3" descr="C:\Users\IT\Pictures\Screenshots\Screenshot (27).png"/>
          <p:cNvPicPr>
            <a:picLocks noChangeAspect="1" noChangeArrowheads="1"/>
          </p:cNvPicPr>
          <p:nvPr/>
        </p:nvPicPr>
        <p:blipFill>
          <a:blip r:embed="rId2"/>
          <a:srcRect/>
          <a:stretch>
            <a:fillRect/>
          </a:stretch>
        </p:blipFill>
        <p:spPr bwMode="auto">
          <a:xfrm>
            <a:off x="1405717" y="1446661"/>
            <a:ext cx="8666809" cy="4872701"/>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Before preprocessing and filtering:</a:t>
            </a:r>
            <a:endParaRPr lang="en-US" dirty="0"/>
          </a:p>
        </p:txBody>
      </p:sp>
      <p:pic>
        <p:nvPicPr>
          <p:cNvPr id="2050" name="Picture 2" descr="C:\Users\IT\Pictures\Screenshots\Screenshot (25).png"/>
          <p:cNvPicPr>
            <a:picLocks noChangeAspect="1" noChangeArrowheads="1"/>
          </p:cNvPicPr>
          <p:nvPr/>
        </p:nvPicPr>
        <p:blipFill>
          <a:blip r:embed="rId2"/>
          <a:srcRect/>
          <a:stretch>
            <a:fillRect/>
          </a:stretch>
        </p:blipFill>
        <p:spPr bwMode="auto">
          <a:xfrm>
            <a:off x="1214651" y="1740029"/>
            <a:ext cx="9103058" cy="5117971"/>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1108" y="0"/>
            <a:ext cx="10058400" cy="1609344"/>
          </a:xfrm>
        </p:spPr>
        <p:txBody>
          <a:bodyPr/>
          <a:lstStyle/>
          <a:p>
            <a:r>
              <a:rPr lang="en-US" dirty="0" smtClean="0"/>
              <a:t>preprocessing and filtering:</a:t>
            </a:r>
            <a:endParaRPr lang="en-US" dirty="0"/>
          </a:p>
        </p:txBody>
      </p:sp>
      <p:pic>
        <p:nvPicPr>
          <p:cNvPr id="3074" name="Picture 2" descr="C:\Users\IT\Pictures\Screenshots\Screenshot (26).png"/>
          <p:cNvPicPr>
            <a:picLocks noChangeAspect="1" noChangeArrowheads="1"/>
          </p:cNvPicPr>
          <p:nvPr/>
        </p:nvPicPr>
        <p:blipFill>
          <a:blip r:embed="rId2"/>
          <a:srcRect/>
          <a:stretch>
            <a:fillRect/>
          </a:stretch>
        </p:blipFill>
        <p:spPr bwMode="auto">
          <a:xfrm>
            <a:off x="1351548" y="1398493"/>
            <a:ext cx="8933745" cy="5022779"/>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2176" y="0"/>
            <a:ext cx="10058400" cy="1609344"/>
          </a:xfrm>
        </p:spPr>
        <p:txBody>
          <a:bodyPr/>
          <a:lstStyle/>
          <a:p>
            <a:r>
              <a:rPr lang="en-US" dirty="0" smtClean="0"/>
              <a:t>Importing packages:</a:t>
            </a:r>
            <a:endParaRPr lang="en-US" dirty="0"/>
          </a:p>
        </p:txBody>
      </p:sp>
      <p:pic>
        <p:nvPicPr>
          <p:cNvPr id="3" name="Picture 2" descr="Screenshot (32).png"/>
          <p:cNvPicPr>
            <a:picLocks noChangeAspect="1"/>
          </p:cNvPicPr>
          <p:nvPr/>
        </p:nvPicPr>
        <p:blipFill>
          <a:blip r:embed="rId2"/>
          <a:stretch>
            <a:fillRect/>
          </a:stretch>
        </p:blipFill>
        <p:spPr>
          <a:xfrm>
            <a:off x="1351127" y="1384388"/>
            <a:ext cx="9298675" cy="5227952"/>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98" y="0"/>
            <a:ext cx="10058400" cy="1609344"/>
          </a:xfrm>
        </p:spPr>
        <p:txBody>
          <a:bodyPr/>
          <a:lstStyle/>
          <a:p>
            <a:r>
              <a:rPr lang="en-US" dirty="0" smtClean="0"/>
              <a:t>Program:</a:t>
            </a:r>
            <a:endParaRPr lang="en-US" dirty="0"/>
          </a:p>
        </p:txBody>
      </p:sp>
      <p:pic>
        <p:nvPicPr>
          <p:cNvPr id="3" name="Picture 2" descr="Screenshot (33).png"/>
          <p:cNvPicPr>
            <a:picLocks noChangeAspect="1"/>
          </p:cNvPicPr>
          <p:nvPr/>
        </p:nvPicPr>
        <p:blipFill>
          <a:blip r:embed="rId2"/>
          <a:stretch>
            <a:fillRect/>
          </a:stretch>
        </p:blipFill>
        <p:spPr>
          <a:xfrm>
            <a:off x="1460310" y="1358731"/>
            <a:ext cx="9053014" cy="5089836"/>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5343" y="0"/>
            <a:ext cx="10058400" cy="1609344"/>
          </a:xfrm>
        </p:spPr>
        <p:txBody>
          <a:bodyPr/>
          <a:lstStyle/>
          <a:p>
            <a:r>
              <a:rPr lang="en-US" dirty="0" smtClean="0"/>
              <a:t>Output:</a:t>
            </a:r>
            <a:endParaRPr lang="en-US" dirty="0"/>
          </a:p>
        </p:txBody>
      </p:sp>
      <p:pic>
        <p:nvPicPr>
          <p:cNvPr id="3" name="Picture 2" descr="Screenshot (30).png"/>
          <p:cNvPicPr>
            <a:picLocks noChangeAspect="1"/>
          </p:cNvPicPr>
          <p:nvPr/>
        </p:nvPicPr>
        <p:blipFill>
          <a:blip r:embed="rId2"/>
          <a:stretch>
            <a:fillRect/>
          </a:stretch>
        </p:blipFill>
        <p:spPr>
          <a:xfrm>
            <a:off x="1037230" y="1292431"/>
            <a:ext cx="9899176" cy="5565569"/>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2994" y="0"/>
            <a:ext cx="10058400" cy="1609344"/>
          </a:xfrm>
        </p:spPr>
        <p:txBody>
          <a:bodyPr/>
          <a:lstStyle/>
          <a:p>
            <a:r>
              <a:rPr lang="en-US" dirty="0" smtClean="0"/>
              <a:t>If you want entire program:</a:t>
            </a:r>
            <a:endParaRPr lang="en-US" dirty="0"/>
          </a:p>
        </p:txBody>
      </p:sp>
      <p:pic>
        <p:nvPicPr>
          <p:cNvPr id="3" name="Picture 2" descr="Screenshot (31).png"/>
          <p:cNvPicPr>
            <a:picLocks noChangeAspect="1"/>
          </p:cNvPicPr>
          <p:nvPr/>
        </p:nvPicPr>
        <p:blipFill>
          <a:blip r:embed="rId2"/>
          <a:stretch>
            <a:fillRect/>
          </a:stretch>
        </p:blipFill>
        <p:spPr>
          <a:xfrm>
            <a:off x="1310185" y="1261621"/>
            <a:ext cx="9517036" cy="5350720"/>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3993" y="316724"/>
            <a:ext cx="10058400" cy="1609344"/>
          </a:xfrm>
        </p:spPr>
        <p:txBody>
          <a:bodyPr/>
          <a:lstStyle/>
          <a:p>
            <a:r>
              <a:rPr lang="en-IN" dirty="0" smtClean="0"/>
              <a:t>CONCLUSION:</a:t>
            </a:r>
            <a:endParaRPr lang="en-IN" dirty="0"/>
          </a:p>
        </p:txBody>
      </p:sp>
      <p:sp>
        <p:nvSpPr>
          <p:cNvPr id="3" name="TextBox 2"/>
          <p:cNvSpPr txBox="1"/>
          <p:nvPr/>
        </p:nvSpPr>
        <p:spPr>
          <a:xfrm>
            <a:off x="764275" y="1926068"/>
            <a:ext cx="10276765" cy="3785652"/>
          </a:xfrm>
          <a:prstGeom prst="rect">
            <a:avLst/>
          </a:prstGeom>
          <a:noFill/>
        </p:spPr>
        <p:txBody>
          <a:bodyPr wrap="square" rtlCol="0">
            <a:spAutoFit/>
          </a:bodyPr>
          <a:lstStyle/>
          <a:p>
            <a:r>
              <a:rPr lang="en-US" sz="2000" dirty="0" smtClean="0">
                <a:effectLst/>
              </a:rPr>
              <a:t>Air quality is a critical issue that affects the health and well-being of the people in Tamil Nadu.</a:t>
            </a:r>
          </a:p>
          <a:p>
            <a:r>
              <a:rPr lang="en-US" sz="2000" dirty="0" smtClean="0">
                <a:effectLst/>
              </a:rPr>
              <a:t>The air quality monitoring system in Tamil Nadu provides valuable data for analysis and modeling. Predictive modeling techniques can be used to forecast future air quality conditions and inform policy decisions.</a:t>
            </a:r>
          </a:p>
          <a:p>
            <a:endParaRPr lang="en-US" sz="2000" dirty="0" smtClean="0">
              <a:effectLst/>
            </a:endParaRPr>
          </a:p>
          <a:p>
            <a:r>
              <a:rPr lang="en-US" sz="2000" dirty="0" smtClean="0">
                <a:effectLst/>
              </a:rPr>
              <a:t>Moving forward, it is important to take action to improve air quality in Tamil Nadu. Some next steps include:</a:t>
            </a:r>
            <a:endParaRPr lang="en-US" sz="2000" dirty="0" smtClean="0"/>
          </a:p>
          <a:p>
            <a:r>
              <a:rPr lang="en-US" sz="2000" dirty="0" smtClean="0">
                <a:effectLst/>
              </a:rPr>
              <a:t>Implementing policies and regulations that reduce emissions from industrial and transportation sources. Encouraging the use of cleaner energy sources, such as renewable energy and electric vehicles. Increasing public awareness and education about the impact of air pollution on health and the environment.</a:t>
            </a:r>
            <a:endParaRPr lang="en-US" sz="2000" dirty="0">
              <a:effectLst/>
            </a:endParaRPr>
          </a:p>
        </p:txBody>
      </p:sp>
    </p:spTree>
    <p:extLst>
      <p:ext uri="{BB962C8B-B14F-4D97-AF65-F5344CB8AC3E}">
        <p14:creationId xmlns="" xmlns:p14="http://schemas.microsoft.com/office/powerpoint/2010/main" val="1775269724"/>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0916" y="2695569"/>
            <a:ext cx="10058400" cy="1609344"/>
          </a:xfrm>
        </p:spPr>
        <p:txBody>
          <a:bodyPr/>
          <a:lstStyle/>
          <a:p>
            <a:r>
              <a:rPr lang="en-US" dirty="0" smtClean="0"/>
              <a:t>			</a:t>
            </a:r>
            <a:r>
              <a:rPr lang="en-US" sz="8800" dirty="0" smtClean="0"/>
              <a:t>Thank you…</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51559" y="1731817"/>
            <a:ext cx="10669385" cy="2736213"/>
          </a:xfrm>
        </p:spPr>
        <p:txBody>
          <a:bodyPr/>
          <a:lstStyle/>
          <a:p>
            <a:r>
              <a:rPr lang="en-IN" sz="8000" dirty="0" smtClean="0"/>
              <a:t>AIR QUALITY ANALYSIS AND PREDICTION IN TAMILNADU</a:t>
            </a:r>
            <a:endParaRPr lang="en-IN" sz="8000" dirty="0"/>
          </a:p>
        </p:txBody>
      </p:sp>
      <p:sp>
        <p:nvSpPr>
          <p:cNvPr id="3" name="Subtitle 2"/>
          <p:cNvSpPr>
            <a:spLocks noGrp="1"/>
          </p:cNvSpPr>
          <p:nvPr>
            <p:ph type="subTitle" idx="1"/>
          </p:nvPr>
        </p:nvSpPr>
        <p:spPr/>
        <p:txBody>
          <a:bodyPr/>
          <a:lstStyle/>
          <a:p>
            <a:endParaRPr lang="en-IN" dirty="0"/>
          </a:p>
        </p:txBody>
      </p:sp>
    </p:spTree>
    <p:extLst>
      <p:ext uri="{BB962C8B-B14F-4D97-AF65-F5344CB8AC3E}">
        <p14:creationId xmlns="" xmlns:p14="http://schemas.microsoft.com/office/powerpoint/2010/main" val="326596330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2868" y="238972"/>
            <a:ext cx="10058400" cy="1609344"/>
          </a:xfrm>
        </p:spPr>
        <p:txBody>
          <a:bodyPr/>
          <a:lstStyle/>
          <a:p>
            <a:r>
              <a:rPr lang="en-US" dirty="0" smtClean="0"/>
              <a:t>Objectives:</a:t>
            </a:r>
            <a:endParaRPr lang="en-US" dirty="0"/>
          </a:p>
        </p:txBody>
      </p:sp>
      <p:sp>
        <p:nvSpPr>
          <p:cNvPr id="4" name="TextBox 3"/>
          <p:cNvSpPr txBox="1"/>
          <p:nvPr/>
        </p:nvSpPr>
        <p:spPr>
          <a:xfrm>
            <a:off x="382138" y="1561601"/>
            <a:ext cx="6851176" cy="4955203"/>
          </a:xfrm>
          <a:prstGeom prst="rect">
            <a:avLst/>
          </a:prstGeom>
          <a:noFill/>
        </p:spPr>
        <p:txBody>
          <a:bodyPr wrap="square" numCol="1" rtlCol="0">
            <a:spAutoFit/>
          </a:bodyPr>
          <a:lstStyle/>
          <a:p>
            <a:r>
              <a:rPr lang="en-US" sz="2400" dirty="0" smtClean="0"/>
              <a:t>The main objectives of this study are to analyze and predict air quality in Tamil Nadu, India, and to provide recommendations for improving air quality in the region. Specifically, the study aims to</a:t>
            </a:r>
            <a:r>
              <a:rPr lang="en-US" sz="2400" dirty="0" smtClean="0"/>
              <a:t>:</a:t>
            </a:r>
          </a:p>
          <a:p>
            <a:endParaRPr lang="en-US" sz="2400" dirty="0" smtClean="0"/>
          </a:p>
          <a:p>
            <a:r>
              <a:rPr lang="en-US" sz="2400" dirty="0" smtClean="0"/>
              <a:t>Analyze the current air quality situation in Tamil Nadu and identify the major sources of air pollution.</a:t>
            </a:r>
          </a:p>
          <a:p>
            <a:r>
              <a:rPr lang="en-US" sz="2400" dirty="0" smtClean="0"/>
              <a:t>Develop a predictive model for air quality in Tamil Nadu based on historical data and current trends.</a:t>
            </a:r>
          </a:p>
          <a:p>
            <a:endParaRPr lang="en-US" sz="2800" dirty="0"/>
          </a:p>
        </p:txBody>
      </p:sp>
      <p:sp>
        <p:nvSpPr>
          <p:cNvPr id="16385" name="Rectangle 1"/>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cs typeface="Arial" charset="0"/>
            </a:endParaRPr>
          </a:p>
        </p:txBody>
      </p:sp>
      <p:pic>
        <p:nvPicPr>
          <p:cNvPr id="6" name="Picture 5" descr="c28738c0-c46c-42df-bfa2-74c813f660f9.png"/>
          <p:cNvPicPr>
            <a:picLocks noChangeAspect="1"/>
          </p:cNvPicPr>
          <p:nvPr/>
        </p:nvPicPr>
        <p:blipFill>
          <a:blip r:embed="rId2"/>
          <a:stretch>
            <a:fillRect/>
          </a:stretch>
        </p:blipFill>
        <p:spPr>
          <a:xfrm>
            <a:off x="7328847" y="1604749"/>
            <a:ext cx="4338851" cy="433885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60219" y="248661"/>
            <a:ext cx="10058400" cy="1609725"/>
          </a:xfrm>
        </p:spPr>
        <p:txBody>
          <a:bodyPr/>
          <a:lstStyle/>
          <a:p>
            <a:r>
              <a:rPr lang="en-IN" dirty="0" smtClean="0"/>
              <a:t>INTRODUCTION:</a:t>
            </a:r>
            <a:endParaRPr lang="en-IN" dirty="0"/>
          </a:p>
        </p:txBody>
      </p:sp>
      <p:sp>
        <p:nvSpPr>
          <p:cNvPr id="4" name="TextBox 3"/>
          <p:cNvSpPr txBox="1"/>
          <p:nvPr/>
        </p:nvSpPr>
        <p:spPr>
          <a:xfrm>
            <a:off x="831273" y="1858386"/>
            <a:ext cx="10696368" cy="3416320"/>
          </a:xfrm>
          <a:prstGeom prst="rect">
            <a:avLst/>
          </a:prstGeom>
          <a:noFill/>
        </p:spPr>
        <p:txBody>
          <a:bodyPr wrap="square" rtlCol="0">
            <a:spAutoFit/>
          </a:bodyPr>
          <a:lstStyle/>
          <a:p>
            <a:pPr marL="285750" indent="-285750">
              <a:buFont typeface="Wingdings" panose="05000000000000000000" pitchFamily="2" charset="2"/>
              <a:buChar char="q"/>
            </a:pPr>
            <a:r>
              <a:rPr lang="en-IN" dirty="0" smtClean="0"/>
              <a:t>     </a:t>
            </a:r>
            <a:r>
              <a:rPr lang="en-US" sz="2400" dirty="0" smtClean="0"/>
              <a:t>Air quality refers to the state of the air in a particular area, including the presence of pollutants and other harmful substances. Poor air quality can have significant impacts on human health, as well as the environment as a whole.</a:t>
            </a:r>
          </a:p>
          <a:p>
            <a:endParaRPr lang="en-US" sz="2400" dirty="0" smtClean="0"/>
          </a:p>
          <a:p>
            <a:pPr marL="285750" indent="-285750">
              <a:buFont typeface="Wingdings" panose="05000000000000000000" pitchFamily="2" charset="2"/>
              <a:buChar char="q"/>
            </a:pPr>
            <a:r>
              <a:rPr lang="en-US" sz="2400" dirty="0"/>
              <a:t> </a:t>
            </a:r>
            <a:r>
              <a:rPr lang="en-US" sz="2400" dirty="0" smtClean="0"/>
              <a:t>    In Tamil Nadu, air quality is monitored through a variety of methods, including both stationary and mobile monitoring stations. This data is then analyzed and used to develop predictive models that can help to inform air quality improvement strategies</a:t>
            </a:r>
            <a:endParaRPr lang="en-IN" sz="2400" dirty="0"/>
          </a:p>
        </p:txBody>
      </p:sp>
    </p:spTree>
    <p:extLst>
      <p:ext uri="{BB962C8B-B14F-4D97-AF65-F5344CB8AC3E}">
        <p14:creationId xmlns="" xmlns:p14="http://schemas.microsoft.com/office/powerpoint/2010/main" val="13122829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85" y="359941"/>
            <a:ext cx="10058400" cy="1609344"/>
          </a:xfrm>
        </p:spPr>
        <p:txBody>
          <a:bodyPr/>
          <a:lstStyle/>
          <a:p>
            <a:r>
              <a:rPr lang="en-IN" dirty="0" smtClean="0"/>
              <a:t>AIR QUALITY MONITORING IN TAMILNADU:</a:t>
            </a:r>
            <a:endParaRPr lang="en-IN" dirty="0"/>
          </a:p>
        </p:txBody>
      </p:sp>
      <p:sp>
        <p:nvSpPr>
          <p:cNvPr id="3" name="TextBox 2"/>
          <p:cNvSpPr txBox="1"/>
          <p:nvPr/>
        </p:nvSpPr>
        <p:spPr>
          <a:xfrm>
            <a:off x="526474" y="1690254"/>
            <a:ext cx="10932556" cy="923330"/>
          </a:xfrm>
          <a:prstGeom prst="rect">
            <a:avLst/>
          </a:prstGeom>
          <a:noFill/>
        </p:spPr>
        <p:txBody>
          <a:bodyPr wrap="square" rtlCol="0">
            <a:spAutoFit/>
          </a:bodyPr>
          <a:lstStyle/>
          <a:p>
            <a:r>
              <a:rPr lang="en-US" dirty="0" smtClean="0"/>
              <a:t>Tamil Nadu has been facing a growing air pollution problem in recent years, with many cities and towns experiencing poor air quality levels. To address this issue, the state government has implemented air quality monitoring systems across various locations.</a:t>
            </a:r>
            <a:endParaRPr lang="en-IN" dirty="0"/>
          </a:p>
        </p:txBody>
      </p:sp>
      <p:pic>
        <p:nvPicPr>
          <p:cNvPr id="4" name="Picture 3"/>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761999" y="2791691"/>
            <a:ext cx="3719945" cy="3719945"/>
          </a:xfrm>
          <a:prstGeom prst="rect">
            <a:avLst/>
          </a:prstGeom>
        </p:spPr>
      </p:pic>
      <p:sp>
        <p:nvSpPr>
          <p:cNvPr id="5" name="TextBox 4"/>
          <p:cNvSpPr txBox="1"/>
          <p:nvPr/>
        </p:nvSpPr>
        <p:spPr>
          <a:xfrm>
            <a:off x="5167746" y="3131127"/>
            <a:ext cx="6636328" cy="2800767"/>
          </a:xfrm>
          <a:prstGeom prst="rect">
            <a:avLst/>
          </a:prstGeom>
          <a:noFill/>
        </p:spPr>
        <p:txBody>
          <a:bodyPr wrap="square" rtlCol="0">
            <a:spAutoFit/>
          </a:bodyPr>
          <a:lstStyle/>
          <a:p>
            <a:r>
              <a:rPr lang="en-US" b="1" dirty="0" smtClean="0">
                <a:effectLst/>
              </a:rPr>
              <a:t>Air Quality Monitoring Systems</a:t>
            </a:r>
          </a:p>
          <a:p>
            <a:endParaRPr lang="en-US" b="1" dirty="0" smtClean="0"/>
          </a:p>
          <a:p>
            <a:pPr marL="342900" indent="-342900">
              <a:buFont typeface="Wingdings" panose="05000000000000000000" pitchFamily="2" charset="2"/>
              <a:buChar char="q"/>
            </a:pPr>
            <a:r>
              <a:rPr lang="en-US" sz="2000" dirty="0" smtClean="0">
                <a:effectLst/>
              </a:rPr>
              <a:t>   The air quality monitoring systems in Tamil Nadu use advanced technology to measure the levels of pollutants in the air. </a:t>
            </a:r>
          </a:p>
          <a:p>
            <a:pPr marL="342900" indent="-342900">
              <a:buFont typeface="Wingdings" panose="05000000000000000000" pitchFamily="2" charset="2"/>
              <a:buChar char="q"/>
            </a:pPr>
            <a:r>
              <a:rPr lang="en-US" sz="2000" dirty="0"/>
              <a:t> </a:t>
            </a:r>
            <a:r>
              <a:rPr lang="en-US" sz="2000" dirty="0" smtClean="0"/>
              <a:t>  </a:t>
            </a:r>
            <a:r>
              <a:rPr lang="en-US" sz="2000" dirty="0" smtClean="0">
                <a:effectLst/>
              </a:rPr>
              <a:t>These systems are located in various cities and towns across the state, providing real-time data on air quality levels.</a:t>
            </a:r>
            <a:endParaRPr lang="en-US" sz="2000" dirty="0" smtClean="0"/>
          </a:p>
          <a:p>
            <a:pPr marL="342900" indent="-342900">
              <a:buFont typeface="Wingdings" panose="05000000000000000000" pitchFamily="2" charset="2"/>
              <a:buChar char="q"/>
            </a:pPr>
            <a:endParaRPr lang="en-IN" sz="2000" dirty="0"/>
          </a:p>
        </p:txBody>
      </p:sp>
    </p:spTree>
    <p:extLst>
      <p:ext uri="{BB962C8B-B14F-4D97-AF65-F5344CB8AC3E}">
        <p14:creationId xmlns="" xmlns:p14="http://schemas.microsoft.com/office/powerpoint/2010/main" val="232704918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83157" y="0"/>
            <a:ext cx="10058400" cy="1609344"/>
          </a:xfrm>
        </p:spPr>
        <p:txBody>
          <a:bodyPr/>
          <a:lstStyle/>
          <a:p>
            <a:r>
              <a:rPr lang="en-IN" dirty="0" smtClean="0"/>
              <a:t>ANALYSIS OF AIR QUALITY DATA:</a:t>
            </a:r>
            <a:endParaRPr lang="en-IN" dirty="0"/>
          </a:p>
        </p:txBody>
      </p:sp>
      <p:pic>
        <p:nvPicPr>
          <p:cNvPr id="9" name="Picture 8"/>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331679" y="1316180"/>
            <a:ext cx="3110345" cy="2507673"/>
          </a:xfrm>
          <a:prstGeom prst="rect">
            <a:avLst/>
          </a:prstGeom>
        </p:spPr>
      </p:pic>
      <p:pic>
        <p:nvPicPr>
          <p:cNvPr id="10" name="Picture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4651250" y="1316180"/>
            <a:ext cx="2805544" cy="2507673"/>
          </a:xfrm>
          <a:prstGeom prst="rect">
            <a:avLst/>
          </a:prstGeom>
        </p:spPr>
      </p:pic>
      <p:pic>
        <p:nvPicPr>
          <p:cNvPr id="11" name="Picture 10"/>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8666020" y="1316179"/>
            <a:ext cx="2784763" cy="2507673"/>
          </a:xfrm>
          <a:prstGeom prst="rect">
            <a:avLst/>
          </a:prstGeom>
        </p:spPr>
      </p:pic>
      <p:sp>
        <p:nvSpPr>
          <p:cNvPr id="12" name="TextBox 11"/>
          <p:cNvSpPr txBox="1"/>
          <p:nvPr/>
        </p:nvSpPr>
        <p:spPr>
          <a:xfrm>
            <a:off x="331679" y="4087091"/>
            <a:ext cx="3422903" cy="2585323"/>
          </a:xfrm>
          <a:prstGeom prst="rect">
            <a:avLst/>
          </a:prstGeom>
          <a:noFill/>
        </p:spPr>
        <p:txBody>
          <a:bodyPr wrap="square" rtlCol="0">
            <a:spAutoFit/>
          </a:bodyPr>
          <a:lstStyle/>
          <a:p>
            <a:r>
              <a:rPr lang="en-IN" b="1" dirty="0" smtClean="0">
                <a:effectLst/>
              </a:rPr>
              <a:t>Pollutant Concentrations</a:t>
            </a:r>
            <a:endParaRPr lang="en-IN" b="1" dirty="0" smtClean="0"/>
          </a:p>
          <a:p>
            <a:r>
              <a:rPr lang="en-IN" dirty="0" smtClean="0">
                <a:effectLst/>
              </a:rPr>
              <a:t>   The average concentration of NO2 in Tamil Nadu was Y micrograms per cubic meter in 2020.</a:t>
            </a:r>
          </a:p>
          <a:p>
            <a:r>
              <a:rPr lang="en-IN" dirty="0" smtClean="0">
                <a:effectLst/>
              </a:rPr>
              <a:t>   The average concentration of SO2 in Tamil Nadu was Z micrograms per cubic meter in 2020.</a:t>
            </a:r>
            <a:endParaRPr lang="en-IN" dirty="0">
              <a:effectLst/>
            </a:endParaRPr>
          </a:p>
        </p:txBody>
      </p:sp>
      <p:sp>
        <p:nvSpPr>
          <p:cNvPr id="13" name="TextBox 12"/>
          <p:cNvSpPr txBox="1"/>
          <p:nvPr/>
        </p:nvSpPr>
        <p:spPr>
          <a:xfrm>
            <a:off x="4280640" y="4087091"/>
            <a:ext cx="3546763" cy="2585323"/>
          </a:xfrm>
          <a:prstGeom prst="rect">
            <a:avLst/>
          </a:prstGeom>
          <a:noFill/>
        </p:spPr>
        <p:txBody>
          <a:bodyPr wrap="square" rtlCol="0">
            <a:spAutoFit/>
          </a:bodyPr>
          <a:lstStyle/>
          <a:p>
            <a:r>
              <a:rPr lang="en-US" b="1" dirty="0" smtClean="0">
                <a:effectLst/>
              </a:rPr>
              <a:t>Seasonal Trends</a:t>
            </a:r>
            <a:endParaRPr lang="en-US" b="1" dirty="0" smtClean="0"/>
          </a:p>
          <a:p>
            <a:r>
              <a:rPr lang="en-US" dirty="0" smtClean="0">
                <a:effectLst/>
              </a:rPr>
              <a:t>   Air quality is typically worst in Tamil Nadu during the winter months.</a:t>
            </a:r>
          </a:p>
          <a:p>
            <a:r>
              <a:rPr lang="en-US" dirty="0" smtClean="0">
                <a:effectLst/>
              </a:rPr>
              <a:t>   During the summer months, air quality in Tamil Nadu is generally better due to increased wind speeds and rainfall.</a:t>
            </a:r>
            <a:endParaRPr lang="en-US" dirty="0">
              <a:effectLst/>
            </a:endParaRPr>
          </a:p>
        </p:txBody>
      </p:sp>
      <p:sp>
        <p:nvSpPr>
          <p:cNvPr id="14" name="TextBox 13"/>
          <p:cNvSpPr txBox="1"/>
          <p:nvPr/>
        </p:nvSpPr>
        <p:spPr>
          <a:xfrm>
            <a:off x="8353461" y="4087091"/>
            <a:ext cx="3713848" cy="2585323"/>
          </a:xfrm>
          <a:prstGeom prst="rect">
            <a:avLst/>
          </a:prstGeom>
          <a:noFill/>
        </p:spPr>
        <p:txBody>
          <a:bodyPr wrap="square" rtlCol="0">
            <a:spAutoFit/>
          </a:bodyPr>
          <a:lstStyle/>
          <a:p>
            <a:r>
              <a:rPr lang="en-US" b="1" dirty="0" smtClean="0">
                <a:effectLst/>
              </a:rPr>
              <a:t>Geographic Variations</a:t>
            </a:r>
            <a:endParaRPr lang="en-US" b="1" dirty="0" smtClean="0"/>
          </a:p>
          <a:p>
            <a:r>
              <a:rPr lang="en-US" dirty="0" smtClean="0">
                <a:effectLst/>
              </a:rPr>
              <a:t>   Air quality in urban areas of Tamil Nadu is generally worse than in rural areas due to higher levels of traffic and industrial.</a:t>
            </a:r>
          </a:p>
          <a:p>
            <a:r>
              <a:rPr lang="en-US" dirty="0" smtClean="0">
                <a:effectLst/>
              </a:rPr>
              <a:t>   Coastal areas of Tamil Nadu tend to have better air quality due to the sea breeze carrying pollutants away from the land.</a:t>
            </a:r>
            <a:endParaRPr lang="en-US" dirty="0">
              <a:effectLst/>
            </a:endParaRPr>
          </a:p>
        </p:txBody>
      </p:sp>
    </p:spTree>
    <p:extLst>
      <p:ext uri="{BB962C8B-B14F-4D97-AF65-F5344CB8AC3E}">
        <p14:creationId xmlns="" xmlns:p14="http://schemas.microsoft.com/office/powerpoint/2010/main" val="357465819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4842" y="-279643"/>
            <a:ext cx="10058400" cy="1609344"/>
          </a:xfrm>
        </p:spPr>
        <p:txBody>
          <a:bodyPr/>
          <a:lstStyle/>
          <a:p>
            <a:r>
              <a:rPr lang="en-US" dirty="0" smtClean="0"/>
              <a:t>Visualization Techniques</a:t>
            </a:r>
            <a:endParaRPr lang="en-US" dirty="0"/>
          </a:p>
        </p:txBody>
      </p:sp>
      <p:sp>
        <p:nvSpPr>
          <p:cNvPr id="7" name="TextBox 6"/>
          <p:cNvSpPr txBox="1"/>
          <p:nvPr/>
        </p:nvSpPr>
        <p:spPr>
          <a:xfrm>
            <a:off x="450376" y="3753135"/>
            <a:ext cx="4735773" cy="1754326"/>
          </a:xfrm>
          <a:prstGeom prst="rect">
            <a:avLst/>
          </a:prstGeom>
          <a:noFill/>
        </p:spPr>
        <p:txBody>
          <a:bodyPr wrap="square" rtlCol="0">
            <a:spAutoFit/>
          </a:bodyPr>
          <a:lstStyle/>
          <a:p>
            <a:r>
              <a:rPr lang="en-US" b="1" dirty="0" smtClean="0"/>
              <a:t>Major Sources of Air </a:t>
            </a:r>
            <a:r>
              <a:rPr lang="en-US" b="1" dirty="0" smtClean="0"/>
              <a:t>Pollution</a:t>
            </a:r>
          </a:p>
          <a:p>
            <a:endParaRPr lang="en-US" b="1" dirty="0" smtClean="0"/>
          </a:p>
          <a:p>
            <a:r>
              <a:rPr lang="en-US" dirty="0" smtClean="0"/>
              <a:t>The major sources of air pollution in Tamil Nadu include industrial emissions, vehicle exhaust, and burning of fossil fuels.</a:t>
            </a:r>
          </a:p>
          <a:p>
            <a:endParaRPr lang="en-US" dirty="0"/>
          </a:p>
        </p:txBody>
      </p:sp>
      <p:sp>
        <p:nvSpPr>
          <p:cNvPr id="8" name="TextBox 7"/>
          <p:cNvSpPr txBox="1"/>
          <p:nvPr/>
        </p:nvSpPr>
        <p:spPr>
          <a:xfrm>
            <a:off x="5336274" y="3698543"/>
            <a:ext cx="6264323" cy="2585323"/>
          </a:xfrm>
          <a:prstGeom prst="rect">
            <a:avLst/>
          </a:prstGeom>
          <a:noFill/>
        </p:spPr>
        <p:txBody>
          <a:bodyPr wrap="square" rtlCol="0">
            <a:spAutoFit/>
          </a:bodyPr>
          <a:lstStyle/>
          <a:p>
            <a:r>
              <a:rPr lang="en-US" b="1" dirty="0" smtClean="0"/>
              <a:t>Recommendations for Reducing Air </a:t>
            </a:r>
            <a:r>
              <a:rPr lang="en-US" b="1" dirty="0" smtClean="0"/>
              <a:t>Pollution</a:t>
            </a:r>
          </a:p>
          <a:p>
            <a:endParaRPr lang="en-US" b="1" dirty="0" smtClean="0"/>
          </a:p>
          <a:p>
            <a:r>
              <a:rPr lang="en-US" dirty="0" smtClean="0"/>
              <a:t>Implement stricter regulations on industrial emissions and vehicle exhaust.</a:t>
            </a:r>
          </a:p>
          <a:p>
            <a:r>
              <a:rPr lang="en-US" dirty="0" smtClean="0"/>
              <a:t>Encourage the use of public transportation and electric vehicles.</a:t>
            </a:r>
          </a:p>
          <a:p>
            <a:r>
              <a:rPr lang="en-US" dirty="0" smtClean="0"/>
              <a:t>Promote the use of renewable energy sources such as solar and wind power.</a:t>
            </a:r>
          </a:p>
          <a:p>
            <a:endParaRPr lang="en-US" dirty="0"/>
          </a:p>
        </p:txBody>
      </p:sp>
      <p:pic>
        <p:nvPicPr>
          <p:cNvPr id="9" name="Picture 8" descr="8f3f2a4f-499b-4bb0-afc4-9a1cf3a4fa09.png"/>
          <p:cNvPicPr>
            <a:picLocks noChangeAspect="1"/>
          </p:cNvPicPr>
          <p:nvPr/>
        </p:nvPicPr>
        <p:blipFill>
          <a:blip r:embed="rId2" cstate="print"/>
          <a:stretch>
            <a:fillRect/>
          </a:stretch>
        </p:blipFill>
        <p:spPr>
          <a:xfrm>
            <a:off x="232013" y="842972"/>
            <a:ext cx="3534770" cy="2691800"/>
          </a:xfrm>
          <a:prstGeom prst="rect">
            <a:avLst/>
          </a:prstGeom>
        </p:spPr>
      </p:pic>
      <p:pic>
        <p:nvPicPr>
          <p:cNvPr id="10" name="Picture 9" descr="0a628072-9f39-45ab-a3b1-2610e2abe685.jpeg"/>
          <p:cNvPicPr>
            <a:picLocks noChangeAspect="1"/>
          </p:cNvPicPr>
          <p:nvPr/>
        </p:nvPicPr>
        <p:blipFill>
          <a:blip r:embed="rId3" cstate="print"/>
          <a:stretch>
            <a:fillRect/>
          </a:stretch>
        </p:blipFill>
        <p:spPr>
          <a:xfrm>
            <a:off x="3985148" y="856402"/>
            <a:ext cx="3957850" cy="2651073"/>
          </a:xfrm>
          <a:prstGeom prst="rect">
            <a:avLst/>
          </a:prstGeom>
        </p:spPr>
      </p:pic>
      <p:pic>
        <p:nvPicPr>
          <p:cNvPr id="11" name="Picture 10" descr="11050fe6-2057-48bb-a4f1-c2b47189e455.png"/>
          <p:cNvPicPr>
            <a:picLocks noChangeAspect="1"/>
          </p:cNvPicPr>
          <p:nvPr/>
        </p:nvPicPr>
        <p:blipFill>
          <a:blip r:embed="rId4" cstate="print"/>
          <a:stretch>
            <a:fillRect/>
          </a:stretch>
        </p:blipFill>
        <p:spPr>
          <a:xfrm>
            <a:off x="8050543" y="859809"/>
            <a:ext cx="3882149" cy="27159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847" y="415359"/>
            <a:ext cx="10058400" cy="1609344"/>
          </a:xfrm>
        </p:spPr>
        <p:txBody>
          <a:bodyPr/>
          <a:lstStyle/>
          <a:p>
            <a:r>
              <a:rPr lang="en-IN" dirty="0" smtClean="0"/>
              <a:t>PREDICTIVE MODELING TECHNIQUES:</a:t>
            </a:r>
            <a:endParaRPr lang="en-IN" dirty="0"/>
          </a:p>
        </p:txBody>
      </p:sp>
      <p:sp>
        <p:nvSpPr>
          <p:cNvPr id="3" name="TextBox 2"/>
          <p:cNvSpPr txBox="1"/>
          <p:nvPr/>
        </p:nvSpPr>
        <p:spPr>
          <a:xfrm>
            <a:off x="623454" y="1803030"/>
            <a:ext cx="10820400" cy="3970318"/>
          </a:xfrm>
          <a:prstGeom prst="rect">
            <a:avLst/>
          </a:prstGeom>
          <a:noFill/>
        </p:spPr>
        <p:txBody>
          <a:bodyPr wrap="square" rtlCol="0">
            <a:spAutoFit/>
          </a:bodyPr>
          <a:lstStyle/>
          <a:p>
            <a:r>
              <a:rPr lang="en-US" dirty="0" smtClean="0">
                <a:effectLst/>
              </a:rPr>
              <a:t>   Predictive modeling is a technique used to predict future air quality levels based on historical data and other relevant factors. In Tamil Nadu, predictive modeling has been used to forecast air quality levels and issue early warnings to the public.</a:t>
            </a:r>
          </a:p>
          <a:p>
            <a:endParaRPr lang="en-US" dirty="0" smtClean="0"/>
          </a:p>
          <a:p>
            <a:r>
              <a:rPr lang="en-US" dirty="0" smtClean="0">
                <a:effectLst/>
              </a:rPr>
              <a:t>There are several predictive modeling techniques that can be used in air quality analysis, including:</a:t>
            </a:r>
          </a:p>
          <a:p>
            <a:endParaRPr lang="en-US" dirty="0" smtClean="0"/>
          </a:p>
          <a:p>
            <a:pPr marL="285750" indent="-285750">
              <a:buFont typeface="Arial" panose="020B0604020202020204" pitchFamily="34" charset="0"/>
              <a:buChar char="•"/>
            </a:pPr>
            <a:r>
              <a:rPr lang="en-US" dirty="0" smtClean="0">
                <a:effectLst/>
              </a:rPr>
              <a:t>Linear Regression</a:t>
            </a:r>
          </a:p>
          <a:p>
            <a:pPr marL="285750" indent="-285750">
              <a:buFont typeface="Arial" panose="020B0604020202020204" pitchFamily="34" charset="0"/>
              <a:buChar char="•"/>
            </a:pPr>
            <a:r>
              <a:rPr lang="en-US" dirty="0" smtClean="0">
                <a:effectLst/>
              </a:rPr>
              <a:t>Decision Trees</a:t>
            </a:r>
          </a:p>
          <a:p>
            <a:pPr marL="285750" indent="-285750">
              <a:buFont typeface="Arial" panose="020B0604020202020204" pitchFamily="34" charset="0"/>
              <a:buChar char="•"/>
            </a:pPr>
            <a:r>
              <a:rPr lang="en-US" dirty="0" smtClean="0">
                <a:effectLst/>
              </a:rPr>
              <a:t>Random Forests</a:t>
            </a:r>
          </a:p>
          <a:p>
            <a:endParaRPr lang="en-US" dirty="0" smtClean="0">
              <a:effectLst/>
            </a:endParaRPr>
          </a:p>
          <a:p>
            <a:r>
              <a:rPr lang="en-US" dirty="0" smtClean="0">
                <a:effectLst/>
              </a:rPr>
              <a:t>   These techniques involve analyzing historical air quality data and identifying patterns and trends that can be used to make predictions about future air quality levels. By using these predictive models, researchers and policymakers can make informed decisions about air quality improvement strategies and other interventions.</a:t>
            </a:r>
            <a:endParaRPr lang="en-US" dirty="0"/>
          </a:p>
        </p:txBody>
      </p:sp>
    </p:spTree>
    <p:extLst>
      <p:ext uri="{BB962C8B-B14F-4D97-AF65-F5344CB8AC3E}">
        <p14:creationId xmlns="" xmlns:p14="http://schemas.microsoft.com/office/powerpoint/2010/main" val="119515091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75" y="-157358"/>
            <a:ext cx="10058400" cy="1609344"/>
          </a:xfrm>
        </p:spPr>
        <p:txBody>
          <a:bodyPr/>
          <a:lstStyle/>
          <a:p>
            <a:r>
              <a:rPr lang="en-IN" dirty="0" smtClean="0"/>
              <a:t>AIR QUALITY IMPOROVEMENT STRATEGY:</a:t>
            </a:r>
            <a:endParaRPr lang="en-IN" dirty="0"/>
          </a:p>
        </p:txBody>
      </p:sp>
      <p:pic>
        <p:nvPicPr>
          <p:cNvPr id="3" name="Picture 2"/>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1083702" y="1239979"/>
            <a:ext cx="4391892" cy="2667001"/>
          </a:xfrm>
          <a:prstGeom prst="rect">
            <a:avLst/>
          </a:prstGeom>
        </p:spPr>
      </p:pic>
      <p:pic>
        <p:nvPicPr>
          <p:cNvPr id="4" name="Picture 3"/>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6761018" y="1239979"/>
            <a:ext cx="4391892" cy="2667001"/>
          </a:xfrm>
          <a:prstGeom prst="rect">
            <a:avLst/>
          </a:prstGeom>
        </p:spPr>
      </p:pic>
      <p:sp>
        <p:nvSpPr>
          <p:cNvPr id="5" name="TextBox 4"/>
          <p:cNvSpPr txBox="1"/>
          <p:nvPr/>
        </p:nvSpPr>
        <p:spPr>
          <a:xfrm>
            <a:off x="581891" y="4120277"/>
            <a:ext cx="11111345" cy="2585323"/>
          </a:xfrm>
          <a:prstGeom prst="rect">
            <a:avLst/>
          </a:prstGeom>
          <a:noFill/>
        </p:spPr>
        <p:txBody>
          <a:bodyPr wrap="square" rtlCol="0">
            <a:spAutoFit/>
          </a:bodyPr>
          <a:lstStyle/>
          <a:p>
            <a:r>
              <a:rPr lang="en-US" b="1" dirty="0" smtClean="0">
                <a:effectLst/>
              </a:rPr>
              <a:t>Reducing Emissions from Transportation</a:t>
            </a:r>
            <a:endParaRPr lang="en-US" b="1" dirty="0" smtClean="0"/>
          </a:p>
          <a:p>
            <a:pPr marL="285750" indent="-285750">
              <a:buFont typeface="Wingdings" panose="05000000000000000000" pitchFamily="2" charset="2"/>
              <a:buChar char="q"/>
            </a:pPr>
            <a:r>
              <a:rPr lang="en-US" dirty="0" smtClean="0">
                <a:effectLst/>
              </a:rPr>
              <a:t>Encourage the use of public transportation, cycling, and walking.</a:t>
            </a:r>
          </a:p>
          <a:p>
            <a:pPr marL="285750" indent="-285750">
              <a:buFont typeface="Wingdings" panose="05000000000000000000" pitchFamily="2" charset="2"/>
              <a:buChar char="q"/>
            </a:pPr>
            <a:r>
              <a:rPr lang="en-US" dirty="0" smtClean="0">
                <a:effectLst/>
              </a:rPr>
              <a:t>Promote the use of electric and hybrid vehicles.</a:t>
            </a:r>
          </a:p>
          <a:p>
            <a:r>
              <a:rPr lang="en-US" b="1" dirty="0" smtClean="0">
                <a:effectLst/>
              </a:rPr>
              <a:t>Improving Energy Efficiency</a:t>
            </a:r>
            <a:endParaRPr lang="en-US" b="1" dirty="0" smtClean="0"/>
          </a:p>
          <a:p>
            <a:pPr marL="285750" indent="-285750">
              <a:buFont typeface="Wingdings" panose="05000000000000000000" pitchFamily="2" charset="2"/>
              <a:buChar char="q"/>
            </a:pPr>
            <a:r>
              <a:rPr lang="en-US" dirty="0" smtClean="0">
                <a:effectLst/>
              </a:rPr>
              <a:t>Encourage the use of energy-efficient appliances and lighting.</a:t>
            </a:r>
          </a:p>
          <a:p>
            <a:pPr marL="285750" indent="-285750">
              <a:buFont typeface="Wingdings" panose="05000000000000000000" pitchFamily="2" charset="2"/>
              <a:buChar char="q"/>
            </a:pPr>
            <a:r>
              <a:rPr lang="en-US" dirty="0" smtClean="0">
                <a:effectLst/>
              </a:rPr>
              <a:t>Promote the use of renewable energy sources such as solar and wind power.</a:t>
            </a:r>
          </a:p>
          <a:p>
            <a:r>
              <a:rPr lang="en-US" b="1" dirty="0" smtClean="0">
                <a:effectLst/>
              </a:rPr>
              <a:t>Reducing Industrial Emissions</a:t>
            </a:r>
            <a:endParaRPr lang="en-US" b="1" dirty="0" smtClean="0"/>
          </a:p>
          <a:p>
            <a:pPr marL="285750" indent="-285750">
              <a:buFont typeface="Wingdings" panose="05000000000000000000" pitchFamily="2" charset="2"/>
              <a:buChar char="q"/>
            </a:pPr>
            <a:r>
              <a:rPr lang="en-US" dirty="0" smtClean="0">
                <a:effectLst/>
              </a:rPr>
              <a:t>Enforce stricter regulations on industrial emissions and waste disposal.</a:t>
            </a:r>
          </a:p>
          <a:p>
            <a:pPr marL="285750" indent="-285750">
              <a:buFont typeface="Wingdings" panose="05000000000000000000" pitchFamily="2" charset="2"/>
              <a:buChar char="q"/>
            </a:pPr>
            <a:r>
              <a:rPr lang="en-US" dirty="0" smtClean="0">
                <a:effectLst/>
              </a:rPr>
              <a:t>Encourage industries to adopt cleaner production processes and technologies.</a:t>
            </a:r>
            <a:endParaRPr lang="en-US" dirty="0">
              <a:effectLst/>
            </a:endParaRPr>
          </a:p>
        </p:txBody>
      </p:sp>
    </p:spTree>
    <p:extLst>
      <p:ext uri="{BB962C8B-B14F-4D97-AF65-F5344CB8AC3E}">
        <p14:creationId xmlns="" xmlns:p14="http://schemas.microsoft.com/office/powerpoint/2010/main" val="2762646576"/>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emplate>TM03090434[[fn=Wood Type]]</Template>
  <TotalTime>434</TotalTime>
  <Words>835</Words>
  <Application>Microsoft Office PowerPoint</Application>
  <PresentationFormat>Custom</PresentationFormat>
  <Paragraphs>77</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Wood Type</vt:lpstr>
      <vt:lpstr>JKKN COLLEGE OF ENGINEERING AND TECHNOLOGY</vt:lpstr>
      <vt:lpstr>AIR QUALITY ANALYSIS AND PREDICTION IN TAMILNADU</vt:lpstr>
      <vt:lpstr>Objectives:</vt:lpstr>
      <vt:lpstr>INTRODUCTION:</vt:lpstr>
      <vt:lpstr>AIR QUALITY MONITORING IN TAMILNADU:</vt:lpstr>
      <vt:lpstr>ANALYSIS OF AIR QUALITY DATA:</vt:lpstr>
      <vt:lpstr>Visualization Techniques</vt:lpstr>
      <vt:lpstr>PREDICTIVE MODELING TECHNIQUES:</vt:lpstr>
      <vt:lpstr>AIR QUALITY IMPOROVEMENT STRATEGY:</vt:lpstr>
      <vt:lpstr>Load the dataset into pandas</vt:lpstr>
      <vt:lpstr>Before preprocessing and filtering:</vt:lpstr>
      <vt:lpstr>preprocessing and filtering:</vt:lpstr>
      <vt:lpstr>Importing packages:</vt:lpstr>
      <vt:lpstr>Program:</vt:lpstr>
      <vt:lpstr>Output:</vt:lpstr>
      <vt:lpstr>If you want entire program:</vt:lpstr>
      <vt:lpstr>CONCLUSION:</vt:lpstr>
      <vt:lpstr>   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QUALITY ANALYSIS AND PREDICTION IN TAMILNADU</dc:title>
  <dc:creator>ELCOT</dc:creator>
  <cp:lastModifiedBy>IT</cp:lastModifiedBy>
  <cp:revision>16</cp:revision>
  <dcterms:created xsi:type="dcterms:W3CDTF">2023-10-18T22:06:30Z</dcterms:created>
  <dcterms:modified xsi:type="dcterms:W3CDTF">2023-11-01T08:24:14Z</dcterms:modified>
</cp:coreProperties>
</file>

<file path=docProps/thumbnail.jpeg>
</file>